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5" r:id="rId2"/>
    <p:sldId id="257" r:id="rId3"/>
    <p:sldId id="261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2BF3-DC42-478A-A0CC-08343E4C2E56}" type="datetimeFigureOut">
              <a:rPr lang="en-GB" smtClean="0"/>
              <a:t>26/03/2015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7CAAD-8192-429A-8302-BB91F5D87E3F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2BF3-DC42-478A-A0CC-08343E4C2E56}" type="datetimeFigureOut">
              <a:rPr lang="en-GB" smtClean="0"/>
              <a:t>26/03/2015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7CAAD-8192-429A-8302-BB91F5D87E3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2BF3-DC42-478A-A0CC-08343E4C2E56}" type="datetimeFigureOut">
              <a:rPr lang="en-GB" smtClean="0"/>
              <a:t>26/03/2015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7CAAD-8192-429A-8302-BB91F5D87E3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2BF3-DC42-478A-A0CC-08343E4C2E56}" type="datetimeFigureOut">
              <a:rPr lang="en-GB" smtClean="0"/>
              <a:t>26/03/2015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7CAAD-8192-429A-8302-BB91F5D87E3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2BF3-DC42-478A-A0CC-08343E4C2E56}" type="datetimeFigureOut">
              <a:rPr lang="en-GB" smtClean="0"/>
              <a:t>26/03/2015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7CAAD-8192-429A-8302-BB91F5D87E3F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2BF3-DC42-478A-A0CC-08343E4C2E56}" type="datetimeFigureOut">
              <a:rPr lang="en-GB" smtClean="0"/>
              <a:t>26/03/2015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7CAAD-8192-429A-8302-BB91F5D87E3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2BF3-DC42-478A-A0CC-08343E4C2E56}" type="datetimeFigureOut">
              <a:rPr lang="en-GB" smtClean="0"/>
              <a:t>26/03/2015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7CAAD-8192-429A-8302-BB91F5D87E3F}" type="slidenum">
              <a:rPr lang="en-GB" smtClean="0"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2BF3-DC42-478A-A0CC-08343E4C2E56}" type="datetimeFigureOut">
              <a:rPr lang="en-GB" smtClean="0"/>
              <a:t>26/03/2015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7CAAD-8192-429A-8302-BB91F5D87E3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2BF3-DC42-478A-A0CC-08343E4C2E56}" type="datetimeFigureOut">
              <a:rPr lang="en-GB" smtClean="0"/>
              <a:t>26/03/2015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7CAAD-8192-429A-8302-BB91F5D87E3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2BF3-DC42-478A-A0CC-08343E4C2E56}" type="datetimeFigureOut">
              <a:rPr lang="en-GB" smtClean="0"/>
              <a:t>26/03/2015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7CAAD-8192-429A-8302-BB91F5D87E3F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2BF3-DC42-478A-A0CC-08343E4C2E56}" type="datetimeFigureOut">
              <a:rPr lang="en-GB" smtClean="0"/>
              <a:t>26/03/2015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7CAAD-8192-429A-8302-BB91F5D87E3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3A62BF3-DC42-478A-A0CC-08343E4C2E56}" type="datetimeFigureOut">
              <a:rPr lang="en-GB" smtClean="0"/>
              <a:t>26/03/2015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C47CAAD-8192-429A-8302-BB91F5D87E3F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998578" y="764704"/>
            <a:ext cx="4993675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 prst="angle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Counting in 2s</a:t>
            </a:r>
            <a:endParaRPr lang="en-US" sz="5400" b="1" cap="none" spc="0" dirty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9512" y="2116124"/>
            <a:ext cx="1262974" cy="1200329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2</a:t>
            </a:r>
            <a:endParaRPr lang="en-US" sz="72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907704" y="2889279"/>
            <a:ext cx="1265324" cy="1200329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4</a:t>
            </a:r>
            <a:endParaRPr lang="en-US" sz="72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630425" y="2136895"/>
            <a:ext cx="1287773" cy="120032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6</a:t>
            </a:r>
            <a:endParaRPr lang="en-US" sz="72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382877" y="2996952"/>
            <a:ext cx="1254823" cy="1200329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8</a:t>
            </a:r>
            <a:endParaRPr lang="en-US" sz="72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992253" y="2205642"/>
            <a:ext cx="1322435" cy="1200329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10</a:t>
            </a:r>
            <a:endParaRPr lang="en-US" sz="72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7145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Count in 2s</a:t>
            </a:r>
            <a:endParaRPr lang="en-GB" dirty="0"/>
          </a:p>
        </p:txBody>
      </p:sp>
      <p:pic>
        <p:nvPicPr>
          <p:cNvPr id="4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00808"/>
            <a:ext cx="2067915" cy="2643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1731027"/>
            <a:ext cx="2067915" cy="2643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65207" y="4753459"/>
            <a:ext cx="1368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solidFill>
                  <a:srgbClr val="002060"/>
                </a:solidFill>
              </a:rPr>
              <a:t>2</a:t>
            </a:r>
            <a:endParaRPr lang="en-GB" sz="48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36640" y="4753458"/>
            <a:ext cx="1368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5576" y="5733256"/>
            <a:ext cx="54726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solidFill>
                  <a:srgbClr val="002060"/>
                </a:solidFill>
              </a:rPr>
              <a:t>How many socks?</a:t>
            </a:r>
            <a:endParaRPr lang="en-GB" sz="4800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28184" y="5117703"/>
            <a:ext cx="136815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b="1" dirty="0">
                <a:solidFill>
                  <a:srgbClr val="002060"/>
                </a:solidFill>
              </a:rPr>
              <a:t>4</a:t>
            </a:r>
          </a:p>
        </p:txBody>
      </p:sp>
      <p:pic>
        <p:nvPicPr>
          <p:cNvPr id="12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028384" y="573325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084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6" dur="4733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 vol="80000">
                <p:cTn id="4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7" grpId="0"/>
      <p:bldP spid="8" grpId="0"/>
      <p:bldP spid="9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Count in 2s</a:t>
            </a:r>
            <a:endParaRPr lang="en-GB" dirty="0"/>
          </a:p>
        </p:txBody>
      </p:sp>
      <p:pic>
        <p:nvPicPr>
          <p:cNvPr id="4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473" y="1936896"/>
            <a:ext cx="1561237" cy="1996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91782" y="4038381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solidFill>
                  <a:srgbClr val="002060"/>
                </a:solidFill>
              </a:rPr>
              <a:t>2</a:t>
            </a:r>
            <a:endParaRPr lang="en-GB" sz="48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5576" y="5733256"/>
            <a:ext cx="54726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solidFill>
                  <a:srgbClr val="002060"/>
                </a:solidFill>
              </a:rPr>
              <a:t>How many socks?</a:t>
            </a:r>
            <a:endParaRPr lang="en-GB" sz="4800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28184" y="5117703"/>
            <a:ext cx="136815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b="1" dirty="0">
                <a:solidFill>
                  <a:srgbClr val="002060"/>
                </a:solidFill>
              </a:rPr>
              <a:t>8</a:t>
            </a:r>
          </a:p>
        </p:txBody>
      </p:sp>
      <p:pic>
        <p:nvPicPr>
          <p:cNvPr id="12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028384" y="5733256"/>
            <a:ext cx="609600" cy="609600"/>
          </a:xfrm>
          <a:prstGeom prst="rect">
            <a:avLst/>
          </a:prstGeom>
        </p:spPr>
      </p:pic>
      <p:pic>
        <p:nvPicPr>
          <p:cNvPr id="10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3397" y="1936896"/>
            <a:ext cx="1561237" cy="1996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962417"/>
            <a:ext cx="1561237" cy="1996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962417"/>
            <a:ext cx="1561237" cy="1996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041647" y="4038381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51920" y="4038381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52069" y="4072660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196232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3" dur="4733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 vol="80000">
                <p:cTn id="6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7" grpId="0"/>
      <p:bldP spid="9" grpId="0"/>
      <p:bldP spid="11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Count in 2s</a:t>
            </a:r>
            <a:endParaRPr lang="en-GB" dirty="0"/>
          </a:p>
        </p:txBody>
      </p:sp>
      <p:pic>
        <p:nvPicPr>
          <p:cNvPr id="4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473" y="1936896"/>
            <a:ext cx="1561237" cy="1996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91782" y="4038381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solidFill>
                  <a:srgbClr val="002060"/>
                </a:solidFill>
              </a:rPr>
              <a:t>2</a:t>
            </a:r>
            <a:endParaRPr lang="en-GB" sz="48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5576" y="5733256"/>
            <a:ext cx="54726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solidFill>
                  <a:srgbClr val="002060"/>
                </a:solidFill>
              </a:rPr>
              <a:t>How many socks?</a:t>
            </a:r>
            <a:endParaRPr lang="en-GB" sz="4800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28184" y="5117703"/>
            <a:ext cx="1368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 smtClean="0">
                <a:solidFill>
                  <a:srgbClr val="002060"/>
                </a:solidFill>
              </a:rPr>
              <a:t>10</a:t>
            </a:r>
            <a:endParaRPr lang="en-GB" sz="8000" b="1" dirty="0">
              <a:solidFill>
                <a:srgbClr val="002060"/>
              </a:solidFill>
            </a:endParaRPr>
          </a:p>
        </p:txBody>
      </p:sp>
      <p:pic>
        <p:nvPicPr>
          <p:cNvPr id="12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028384" y="5733256"/>
            <a:ext cx="609600" cy="609600"/>
          </a:xfrm>
          <a:prstGeom prst="rect">
            <a:avLst/>
          </a:prstGeom>
        </p:spPr>
      </p:pic>
      <p:pic>
        <p:nvPicPr>
          <p:cNvPr id="10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3397" y="1936896"/>
            <a:ext cx="1561237" cy="1996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962417"/>
            <a:ext cx="1561237" cy="1996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962417"/>
            <a:ext cx="1561237" cy="1996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041647" y="4038381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51920" y="4038381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52069" y="4072660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8</a:t>
            </a:r>
          </a:p>
        </p:txBody>
      </p:sp>
      <p:pic>
        <p:nvPicPr>
          <p:cNvPr id="18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5757" y="1962417"/>
            <a:ext cx="1561237" cy="1996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7566279" y="4099793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solidFill>
                  <a:srgbClr val="002060"/>
                </a:solidFill>
              </a:rPr>
              <a:t>?</a:t>
            </a:r>
            <a:endParaRPr lang="en-GB" sz="4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719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4" dur="4733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 vol="80000">
                <p:cTn id="7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7" grpId="0"/>
      <p:bldP spid="9" grpId="0"/>
      <p:bldP spid="11" grpId="0"/>
      <p:bldP spid="15" grpId="0"/>
      <p:bldP spid="16" grpId="0"/>
      <p:bldP spid="17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Count in 2s</a:t>
            </a:r>
            <a:endParaRPr lang="en-GB" dirty="0"/>
          </a:p>
        </p:txBody>
      </p:sp>
      <p:pic>
        <p:nvPicPr>
          <p:cNvPr id="4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782" y="1462188"/>
            <a:ext cx="1110686" cy="142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02231" y="2866610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solidFill>
                  <a:srgbClr val="002060"/>
                </a:solidFill>
              </a:rPr>
              <a:t>2</a:t>
            </a:r>
            <a:endParaRPr lang="en-GB" sz="48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5576" y="5733256"/>
            <a:ext cx="54726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solidFill>
                  <a:srgbClr val="002060"/>
                </a:solidFill>
              </a:rPr>
              <a:t>How many socks?</a:t>
            </a:r>
            <a:endParaRPr lang="en-GB" sz="4800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28184" y="5117703"/>
            <a:ext cx="1368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 smtClean="0">
                <a:solidFill>
                  <a:srgbClr val="002060"/>
                </a:solidFill>
              </a:rPr>
              <a:t>16</a:t>
            </a:r>
            <a:endParaRPr lang="en-GB" sz="8000" b="1" dirty="0">
              <a:solidFill>
                <a:srgbClr val="002060"/>
              </a:solidFill>
            </a:endParaRPr>
          </a:p>
        </p:txBody>
      </p:sp>
      <p:pic>
        <p:nvPicPr>
          <p:cNvPr id="12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028384" y="5733256"/>
            <a:ext cx="609600" cy="609600"/>
          </a:xfrm>
          <a:prstGeom prst="rect">
            <a:avLst/>
          </a:prstGeom>
        </p:spPr>
      </p:pic>
      <p:pic>
        <p:nvPicPr>
          <p:cNvPr id="10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6648" y="1500282"/>
            <a:ext cx="1110686" cy="142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559717"/>
            <a:ext cx="1034406" cy="1322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477231"/>
            <a:ext cx="1147044" cy="1466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014293" y="2866609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40676" y="2888195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25253" y="2888195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8</a:t>
            </a:r>
          </a:p>
        </p:txBody>
      </p:sp>
      <p:pic>
        <p:nvPicPr>
          <p:cNvPr id="18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821" y="1418338"/>
            <a:ext cx="1203363" cy="1538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7127742" y="2863678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solidFill>
                  <a:srgbClr val="002060"/>
                </a:solidFill>
              </a:rPr>
              <a:t>10</a:t>
            </a:r>
            <a:endParaRPr lang="en-GB" sz="4800" b="1" dirty="0">
              <a:solidFill>
                <a:srgbClr val="002060"/>
              </a:solidFill>
            </a:endParaRPr>
          </a:p>
        </p:txBody>
      </p:sp>
      <p:pic>
        <p:nvPicPr>
          <p:cNvPr id="20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5402" y="3697607"/>
            <a:ext cx="1110686" cy="142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534" y="3757289"/>
            <a:ext cx="1110686" cy="142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0253" y="3750098"/>
            <a:ext cx="1110686" cy="142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331337" y="5116283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solidFill>
                  <a:srgbClr val="002060"/>
                </a:solidFill>
              </a:rPr>
              <a:t>12</a:t>
            </a:r>
            <a:endParaRPr lang="en-GB" sz="4800" b="1" dirty="0">
              <a:solidFill>
                <a:srgbClr val="00206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907704" y="5117702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665954" y="5117703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015293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1" dur="4733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 vol="80000">
                <p:cTn id="12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7" grpId="0"/>
      <p:bldP spid="9" grpId="0"/>
      <p:bldP spid="11" grpId="0"/>
      <p:bldP spid="15" grpId="0"/>
      <p:bldP spid="16" grpId="0"/>
      <p:bldP spid="17" grpId="0"/>
      <p:bldP spid="19" grpId="0"/>
      <p:bldP spid="23" grpId="0"/>
      <p:bldP spid="24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Count in 2s</a:t>
            </a:r>
            <a:endParaRPr lang="en-GB" dirty="0"/>
          </a:p>
        </p:txBody>
      </p:sp>
      <p:pic>
        <p:nvPicPr>
          <p:cNvPr id="4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782" y="1462188"/>
            <a:ext cx="1110686" cy="142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02231" y="2866610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solidFill>
                  <a:srgbClr val="002060"/>
                </a:solidFill>
              </a:rPr>
              <a:t>2</a:t>
            </a:r>
            <a:endParaRPr lang="en-GB" sz="48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5576" y="5733256"/>
            <a:ext cx="54726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solidFill>
                  <a:srgbClr val="002060"/>
                </a:solidFill>
              </a:rPr>
              <a:t>How many socks?</a:t>
            </a:r>
            <a:endParaRPr lang="en-GB" sz="4800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28184" y="5487034"/>
            <a:ext cx="1368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 smtClean="0">
                <a:solidFill>
                  <a:srgbClr val="002060"/>
                </a:solidFill>
              </a:rPr>
              <a:t>20</a:t>
            </a:r>
            <a:endParaRPr lang="en-GB" sz="8000" b="1" dirty="0">
              <a:solidFill>
                <a:srgbClr val="002060"/>
              </a:solidFill>
            </a:endParaRPr>
          </a:p>
        </p:txBody>
      </p:sp>
      <p:pic>
        <p:nvPicPr>
          <p:cNvPr id="12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028384" y="5733256"/>
            <a:ext cx="609600" cy="609600"/>
          </a:xfrm>
          <a:prstGeom prst="rect">
            <a:avLst/>
          </a:prstGeom>
        </p:spPr>
      </p:pic>
      <p:pic>
        <p:nvPicPr>
          <p:cNvPr id="10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6648" y="1500282"/>
            <a:ext cx="1110686" cy="142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559717"/>
            <a:ext cx="1034406" cy="1322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477231"/>
            <a:ext cx="1147044" cy="1466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014293" y="2866609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40676" y="2888195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25253" y="2888195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8</a:t>
            </a:r>
          </a:p>
        </p:txBody>
      </p:sp>
      <p:pic>
        <p:nvPicPr>
          <p:cNvPr id="18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821" y="1418338"/>
            <a:ext cx="1203363" cy="1538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7127742" y="2863678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solidFill>
                  <a:srgbClr val="002060"/>
                </a:solidFill>
              </a:rPr>
              <a:t>10</a:t>
            </a:r>
            <a:endParaRPr lang="en-GB" sz="4800" b="1" dirty="0">
              <a:solidFill>
                <a:srgbClr val="002060"/>
              </a:solidFill>
            </a:endParaRPr>
          </a:p>
        </p:txBody>
      </p:sp>
      <p:pic>
        <p:nvPicPr>
          <p:cNvPr id="20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5402" y="3697607"/>
            <a:ext cx="1110686" cy="142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534" y="3757289"/>
            <a:ext cx="1110686" cy="142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0253" y="3750098"/>
            <a:ext cx="1110686" cy="142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331337" y="5116283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solidFill>
                  <a:srgbClr val="002060"/>
                </a:solidFill>
              </a:rPr>
              <a:t>12</a:t>
            </a:r>
            <a:endParaRPr lang="en-GB" sz="4800" b="1" dirty="0">
              <a:solidFill>
                <a:srgbClr val="00206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907704" y="5117702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solidFill>
                  <a:srgbClr val="002060"/>
                </a:solidFill>
              </a:rPr>
              <a:t>14</a:t>
            </a:r>
            <a:endParaRPr lang="en-GB" sz="4800" b="1" dirty="0">
              <a:solidFill>
                <a:srgbClr val="00206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665954" y="5117703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?</a:t>
            </a:r>
          </a:p>
        </p:txBody>
      </p:sp>
      <p:pic>
        <p:nvPicPr>
          <p:cNvPr id="26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279" y="3719192"/>
            <a:ext cx="1110686" cy="142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703" y="3662596"/>
            <a:ext cx="1110686" cy="142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7020950" y="5071535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239655" y="5069609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67767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4" fill="hold">
                      <p:stCondLst>
                        <p:cond delay="0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7" dur="4733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 vol="80000">
                <p:cTn id="14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7" grpId="0"/>
      <p:bldP spid="9" grpId="0"/>
      <p:bldP spid="11" grpId="0"/>
      <p:bldP spid="15" grpId="0"/>
      <p:bldP spid="16" grpId="0"/>
      <p:bldP spid="17" grpId="0"/>
      <p:bldP spid="19" grpId="0"/>
      <p:bldP spid="23" grpId="0"/>
      <p:bldP spid="24" grpId="0"/>
      <p:bldP spid="25" grpId="0"/>
      <p:bldP spid="28" grpId="0"/>
      <p:bldP spid="2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</TotalTime>
  <Words>77</Words>
  <Application>Microsoft Office PowerPoint</Application>
  <PresentationFormat>On-screen Show (4:3)</PresentationFormat>
  <Paragraphs>50</Paragraphs>
  <Slides>6</Slides>
  <Notes>0</Notes>
  <HiddenSlides>0</HiddenSlides>
  <MMClips>5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Clarity</vt:lpstr>
      <vt:lpstr>PowerPoint Presentation</vt:lpstr>
      <vt:lpstr>Count in 2s</vt:lpstr>
      <vt:lpstr>Count in 2s</vt:lpstr>
      <vt:lpstr>Count in 2s</vt:lpstr>
      <vt:lpstr>Count in 2s</vt:lpstr>
      <vt:lpstr>Count in 2s</vt:lpstr>
    </vt:vector>
  </TitlesOfParts>
  <Company>Wigan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Colin2</dc:creator>
  <cp:lastModifiedBy>Colin2</cp:lastModifiedBy>
  <cp:revision>11</cp:revision>
  <dcterms:created xsi:type="dcterms:W3CDTF">2014-09-05T10:46:05Z</dcterms:created>
  <dcterms:modified xsi:type="dcterms:W3CDTF">2015-03-26T11:30:44Z</dcterms:modified>
</cp:coreProperties>
</file>